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2025-11-27T16:16:10Z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